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24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dirty="0">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7130652"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dirty="0">
                <a:solidFill>
                  <a:srgbClr val="F1B828"/>
                </a:solidFill>
                <a:latin typeface="+mj-lt"/>
                <a:ea typeface="Playfair Display"/>
                <a:cs typeface="Playfair Display"/>
                <a:sym typeface="Playfair Display"/>
              </a:rPr>
              <a:t>Lorem </a:t>
            </a:r>
            <a:br>
              <a:rPr lang="en-GB" sz="6000" b="1" i="0" u="none" strike="noStrike" cap="none" dirty="0">
                <a:solidFill>
                  <a:srgbClr val="7D6378"/>
                </a:solidFill>
                <a:latin typeface="+mj-lt"/>
                <a:ea typeface="Playfair Display"/>
                <a:cs typeface="Playfair Display"/>
                <a:sym typeface="Playfair Display"/>
              </a:rPr>
            </a:br>
            <a:r>
              <a:rPr lang="en-GB" sz="7200" b="1" i="0" u="none" strike="noStrike" cap="none" dirty="0">
                <a:solidFill>
                  <a:srgbClr val="F1B828"/>
                </a:solidFill>
                <a:latin typeface="+mj-lt"/>
                <a:ea typeface="Playfair Display"/>
                <a:cs typeface="Playfair Display"/>
                <a:sym typeface="Playfair Display"/>
              </a:rPr>
              <a:t>Ipsum</a:t>
            </a:r>
            <a:endParaRPr sz="7200" b="1" i="0" u="none" strike="noStrike" cap="none" dirty="0">
              <a:solidFill>
                <a:srgbClr val="F1B828"/>
              </a:solidFill>
              <a:latin typeface="+mj-lt"/>
              <a:ea typeface="Playfair Display"/>
              <a:cs typeface="Playfair Display"/>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pc="-1" dirty="0">
                <a:solidFill>
                  <a:srgbClr val="91CFB8"/>
                </a:solidFill>
                <a:latin typeface="Arial"/>
                <a:ea typeface="Playfair Display"/>
              </a:rPr>
              <a:t>00</a:t>
            </a:r>
            <a:endParaRPr lang="ru-RU" sz="3600" b="0" strike="noStrike" spc="-1" dirty="0">
              <a:latin typeface="Arial"/>
            </a:endParaRPr>
          </a:p>
        </p:txBody>
      </p:sp>
      <p:sp>
        <p:nvSpPr>
          <p:cNvPr id="10" name="TextBox 9">
            <a:extLst>
              <a:ext uri="{FF2B5EF4-FFF2-40B4-BE49-F238E27FC236}">
                <a16:creationId xmlns:a16="http://schemas.microsoft.com/office/drawing/2014/main" id="{23163AA8-5577-4639-A577-EF8056A4C9A7}"/>
              </a:ext>
            </a:extLst>
          </p:cNvPr>
          <p:cNvSpPr txBox="1"/>
          <p:nvPr/>
        </p:nvSpPr>
        <p:spPr>
          <a:xfrm>
            <a:off x="211980" y="3716573"/>
            <a:ext cx="6280150" cy="427746"/>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mn-lt"/>
                <a:ea typeface="Rubik"/>
                <a:cs typeface="Rubik"/>
                <a:sym typeface="Rubik"/>
              </a:rPr>
              <a:t>Lesson plan: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920677" y="809320"/>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sp>
        <p:nvSpPr>
          <p:cNvPr id="115" name="Google Shape;115;p3"/>
          <p:cNvSpPr txBox="1"/>
          <p:nvPr/>
        </p:nvSpPr>
        <p:spPr>
          <a:xfrm>
            <a:off x="5916136" y="1664557"/>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Dolor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Sit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Amet</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Consectetur</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Lorem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Ipsum</a:t>
            </a:r>
            <a:endParaRPr sz="2000" b="0" i="0" u="none" strike="noStrike" cap="none">
              <a:solidFill>
                <a:srgbClr val="595959"/>
              </a:solidFill>
              <a:latin typeface="+mn-lt"/>
              <a:ea typeface="Rubik"/>
              <a:cs typeface="Rubik"/>
              <a:sym typeface="Rubik"/>
            </a:endParaRPr>
          </a:p>
        </p:txBody>
      </p:sp>
      <p:pic>
        <p:nvPicPr>
          <p:cNvPr id="116" name="Google Shape;116;p3"/>
          <p:cNvPicPr preferRelativeResize="0"/>
          <p:nvPr/>
        </p:nvPicPr>
        <p:blipFill rotWithShape="1">
          <a:blip r:embed="rId4">
            <a:alphaModFix/>
          </a:blip>
          <a:srcRect/>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5402025" y="1636850"/>
            <a:ext cx="5925900" cy="3821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sz="2000" b="0" i="0" u="none" strike="noStrike" cap="none" dirty="0">
              <a:solidFill>
                <a:srgbClr val="595959"/>
              </a:solidFill>
              <a:latin typeface="+mn-lt"/>
              <a:ea typeface="Rubik"/>
              <a:cs typeface="Rubik"/>
              <a:sym typeface="Rubik"/>
            </a:endParaRPr>
          </a:p>
        </p:txBody>
      </p:sp>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29" name="Google Shape;129;p5"/>
          <p:cNvSpPr/>
          <p:nvPr/>
        </p:nvSpPr>
        <p:spPr>
          <a:xfrm>
            <a:off x="1826380" y="3343502"/>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1826375" y="3859575"/>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 quis nostrud exercitation ullamco laboris nisi ut aliquip ex ea commodo consequat.</a:t>
            </a:r>
            <a:endParaRPr sz="1400" b="0" i="0" u="none" strike="noStrike" cap="none">
              <a:solidFill>
                <a:srgbClr val="595959"/>
              </a:solidFill>
              <a:latin typeface="+mn-lt"/>
              <a:ea typeface="Rubik"/>
              <a:cs typeface="Rubik"/>
              <a:sym typeface="Rubik"/>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996</Words>
  <Application>Microsoft Office PowerPoint</Application>
  <PresentationFormat>Широкоэкранный</PresentationFormat>
  <Paragraphs>140</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23</cp:revision>
  <dcterms:modified xsi:type="dcterms:W3CDTF">2021-10-18T23:44:13Z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